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Relationship Id="rId6" Target="../media/image5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png" Type="http://schemas.openxmlformats.org/officeDocument/2006/relationships/image"/><Relationship Id="rId4" Target="../media/image8.png" Type="http://schemas.openxmlformats.org/officeDocument/2006/relationships/image"/><Relationship Id="rId5" Target="../media/image9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Relationship Id="rId3" Target="../media/image11.png" Type="http://schemas.openxmlformats.org/officeDocument/2006/relationships/image"/><Relationship Id="rId4" Target="../media/image12.png" Type="http://schemas.openxmlformats.org/officeDocument/2006/relationships/image"/><Relationship Id="rId5" Target="../media/image13.png" Type="http://schemas.openxmlformats.org/officeDocument/2006/relationships/image"/><Relationship Id="rId6" Target="../media/image14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5.png" Type="http://schemas.openxmlformats.org/officeDocument/2006/relationships/image"/><Relationship Id="rId3" Target="../media/image16.png" Type="http://schemas.openxmlformats.org/officeDocument/2006/relationships/image"/><Relationship Id="rId4" Target="../media/image17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7940277" y="633640"/>
            <a:ext cx="2778549" cy="2824446"/>
          </a:xfrm>
          <a:custGeom>
            <a:avLst/>
            <a:gdLst/>
            <a:ahLst/>
            <a:cxnLst/>
            <a:rect r="r" b="b" t="t" l="l"/>
            <a:pathLst>
              <a:path h="2824446" w="2778549">
                <a:moveTo>
                  <a:pt x="0" y="0"/>
                </a:moveTo>
                <a:lnTo>
                  <a:pt x="2778549" y="0"/>
                </a:lnTo>
                <a:lnTo>
                  <a:pt x="2778549" y="2824446"/>
                </a:lnTo>
                <a:lnTo>
                  <a:pt x="0" y="282444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69530" y="4606062"/>
            <a:ext cx="3287405" cy="3807821"/>
          </a:xfrm>
          <a:custGeom>
            <a:avLst/>
            <a:gdLst/>
            <a:ahLst/>
            <a:cxnLst/>
            <a:rect r="r" b="b" t="t" l="l"/>
            <a:pathLst>
              <a:path h="3807821" w="3287405">
                <a:moveTo>
                  <a:pt x="0" y="0"/>
                </a:moveTo>
                <a:lnTo>
                  <a:pt x="3287405" y="0"/>
                </a:lnTo>
                <a:lnTo>
                  <a:pt x="3287405" y="3807820"/>
                </a:lnTo>
                <a:lnTo>
                  <a:pt x="0" y="38078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4127" r="0" b="-4127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4560411" y="4606062"/>
            <a:ext cx="3813397" cy="3807821"/>
          </a:xfrm>
          <a:custGeom>
            <a:avLst/>
            <a:gdLst/>
            <a:ahLst/>
            <a:cxnLst/>
            <a:rect r="r" b="b" t="t" l="l"/>
            <a:pathLst>
              <a:path h="3807821" w="3813397">
                <a:moveTo>
                  <a:pt x="0" y="0"/>
                </a:moveTo>
                <a:lnTo>
                  <a:pt x="3813397" y="0"/>
                </a:lnTo>
                <a:lnTo>
                  <a:pt x="3813397" y="3807820"/>
                </a:lnTo>
                <a:lnTo>
                  <a:pt x="0" y="380782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5201" r="0" b="-7481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9477284" y="4606062"/>
            <a:ext cx="3921379" cy="3807821"/>
          </a:xfrm>
          <a:custGeom>
            <a:avLst/>
            <a:gdLst/>
            <a:ahLst/>
            <a:cxnLst/>
            <a:rect r="r" b="b" t="t" l="l"/>
            <a:pathLst>
              <a:path h="3807821" w="3921379">
                <a:moveTo>
                  <a:pt x="0" y="0"/>
                </a:moveTo>
                <a:lnTo>
                  <a:pt x="3921379" y="0"/>
                </a:lnTo>
                <a:lnTo>
                  <a:pt x="3921379" y="3807820"/>
                </a:lnTo>
                <a:lnTo>
                  <a:pt x="0" y="380782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-29131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4503563" y="4606062"/>
            <a:ext cx="3013606" cy="3795165"/>
          </a:xfrm>
          <a:custGeom>
            <a:avLst/>
            <a:gdLst/>
            <a:ahLst/>
            <a:cxnLst/>
            <a:rect r="r" b="b" t="t" l="l"/>
            <a:pathLst>
              <a:path h="3795165" w="3013606">
                <a:moveTo>
                  <a:pt x="0" y="0"/>
                </a:moveTo>
                <a:lnTo>
                  <a:pt x="3013605" y="0"/>
                </a:lnTo>
                <a:lnTo>
                  <a:pt x="3013605" y="3795165"/>
                </a:lnTo>
                <a:lnTo>
                  <a:pt x="0" y="379516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-5821" r="0" b="-5821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6442679" y="304362"/>
            <a:ext cx="5143762" cy="2147521"/>
          </a:xfrm>
          <a:custGeom>
            <a:avLst/>
            <a:gdLst/>
            <a:ahLst/>
            <a:cxnLst/>
            <a:rect r="r" b="b" t="t" l="l"/>
            <a:pathLst>
              <a:path h="2147521" w="5143762">
                <a:moveTo>
                  <a:pt x="0" y="0"/>
                </a:moveTo>
                <a:lnTo>
                  <a:pt x="5143762" y="0"/>
                </a:lnTo>
                <a:lnTo>
                  <a:pt x="5143762" y="2147521"/>
                </a:lnTo>
                <a:lnTo>
                  <a:pt x="0" y="214752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98770" y="3984669"/>
            <a:ext cx="4623822" cy="5415897"/>
          </a:xfrm>
          <a:custGeom>
            <a:avLst/>
            <a:gdLst/>
            <a:ahLst/>
            <a:cxnLst/>
            <a:rect r="r" b="b" t="t" l="l"/>
            <a:pathLst>
              <a:path h="5415897" w="4623822">
                <a:moveTo>
                  <a:pt x="0" y="0"/>
                </a:moveTo>
                <a:lnTo>
                  <a:pt x="4623822" y="0"/>
                </a:lnTo>
                <a:lnTo>
                  <a:pt x="4623822" y="5415897"/>
                </a:lnTo>
                <a:lnTo>
                  <a:pt x="0" y="541589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215071" y="3984669"/>
            <a:ext cx="4886322" cy="5415897"/>
          </a:xfrm>
          <a:custGeom>
            <a:avLst/>
            <a:gdLst/>
            <a:ahLst/>
            <a:cxnLst/>
            <a:rect r="r" b="b" t="t" l="l"/>
            <a:pathLst>
              <a:path h="5415897" w="4886322">
                <a:moveTo>
                  <a:pt x="0" y="0"/>
                </a:moveTo>
                <a:lnTo>
                  <a:pt x="4886322" y="0"/>
                </a:lnTo>
                <a:lnTo>
                  <a:pt x="4886322" y="5415897"/>
                </a:lnTo>
                <a:lnTo>
                  <a:pt x="0" y="541589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6565" r="0" b="-6565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0493873" y="3984669"/>
            <a:ext cx="8146845" cy="5415897"/>
          </a:xfrm>
          <a:custGeom>
            <a:avLst/>
            <a:gdLst/>
            <a:ahLst/>
            <a:cxnLst/>
            <a:rect r="r" b="b" t="t" l="l"/>
            <a:pathLst>
              <a:path h="5415897" w="8146845">
                <a:moveTo>
                  <a:pt x="0" y="0"/>
                </a:moveTo>
                <a:lnTo>
                  <a:pt x="8146845" y="0"/>
                </a:lnTo>
                <a:lnTo>
                  <a:pt x="8146845" y="5415897"/>
                </a:lnTo>
                <a:lnTo>
                  <a:pt x="0" y="541589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9371" t="0" r="-24365" b="0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6457258" y="442096"/>
            <a:ext cx="4745143" cy="1917984"/>
          </a:xfrm>
          <a:custGeom>
            <a:avLst/>
            <a:gdLst/>
            <a:ahLst/>
            <a:cxnLst/>
            <a:rect r="r" b="b" t="t" l="l"/>
            <a:pathLst>
              <a:path h="1917984" w="4745143">
                <a:moveTo>
                  <a:pt x="0" y="0"/>
                </a:moveTo>
                <a:lnTo>
                  <a:pt x="4745143" y="0"/>
                </a:lnTo>
                <a:lnTo>
                  <a:pt x="4745143" y="1917984"/>
                </a:lnTo>
                <a:lnTo>
                  <a:pt x="0" y="191798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3664711" y="3516671"/>
            <a:ext cx="3931759" cy="5025799"/>
          </a:xfrm>
          <a:custGeom>
            <a:avLst/>
            <a:gdLst/>
            <a:ahLst/>
            <a:cxnLst/>
            <a:rect r="r" b="b" t="t" l="l"/>
            <a:pathLst>
              <a:path h="5025799" w="3931759">
                <a:moveTo>
                  <a:pt x="0" y="0"/>
                </a:moveTo>
                <a:lnTo>
                  <a:pt x="3931759" y="0"/>
                </a:lnTo>
                <a:lnTo>
                  <a:pt x="3931759" y="5025798"/>
                </a:lnTo>
                <a:lnTo>
                  <a:pt x="0" y="50257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-2351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304420" y="3516671"/>
            <a:ext cx="4146398" cy="5025799"/>
          </a:xfrm>
          <a:custGeom>
            <a:avLst/>
            <a:gdLst/>
            <a:ahLst/>
            <a:cxnLst/>
            <a:rect r="r" b="b" t="t" l="l"/>
            <a:pathLst>
              <a:path h="5025799" w="4146398">
                <a:moveTo>
                  <a:pt x="0" y="0"/>
                </a:moveTo>
                <a:lnTo>
                  <a:pt x="4146397" y="0"/>
                </a:lnTo>
                <a:lnTo>
                  <a:pt x="4146397" y="5025798"/>
                </a:lnTo>
                <a:lnTo>
                  <a:pt x="0" y="502579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-8027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4825948" y="3516671"/>
            <a:ext cx="4045768" cy="5025799"/>
          </a:xfrm>
          <a:custGeom>
            <a:avLst/>
            <a:gdLst/>
            <a:ahLst/>
            <a:cxnLst/>
            <a:rect r="r" b="b" t="t" l="l"/>
            <a:pathLst>
              <a:path h="5025799" w="4045768">
                <a:moveTo>
                  <a:pt x="0" y="0"/>
                </a:moveTo>
                <a:lnTo>
                  <a:pt x="4045768" y="0"/>
                </a:lnTo>
                <a:lnTo>
                  <a:pt x="4045768" y="5025798"/>
                </a:lnTo>
                <a:lnTo>
                  <a:pt x="0" y="502579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9243191" y="3516671"/>
            <a:ext cx="4050045" cy="5025799"/>
          </a:xfrm>
          <a:custGeom>
            <a:avLst/>
            <a:gdLst/>
            <a:ahLst/>
            <a:cxnLst/>
            <a:rect r="r" b="b" t="t" l="l"/>
            <a:pathLst>
              <a:path h="5025799" w="4050045">
                <a:moveTo>
                  <a:pt x="0" y="0"/>
                </a:moveTo>
                <a:lnTo>
                  <a:pt x="4050045" y="0"/>
                </a:lnTo>
                <a:lnTo>
                  <a:pt x="4050045" y="5025798"/>
                </a:lnTo>
                <a:lnTo>
                  <a:pt x="0" y="502579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632695" y="335326"/>
            <a:ext cx="7323983" cy="2325365"/>
          </a:xfrm>
          <a:custGeom>
            <a:avLst/>
            <a:gdLst/>
            <a:ahLst/>
            <a:cxnLst/>
            <a:rect r="r" b="b" t="t" l="l"/>
            <a:pathLst>
              <a:path h="2325365" w="7323983">
                <a:moveTo>
                  <a:pt x="0" y="0"/>
                </a:moveTo>
                <a:lnTo>
                  <a:pt x="7323983" y="0"/>
                </a:lnTo>
                <a:lnTo>
                  <a:pt x="7323983" y="2325365"/>
                </a:lnTo>
                <a:lnTo>
                  <a:pt x="0" y="232536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601874" y="2660691"/>
            <a:ext cx="5286734" cy="6356958"/>
          </a:xfrm>
          <a:custGeom>
            <a:avLst/>
            <a:gdLst/>
            <a:ahLst/>
            <a:cxnLst/>
            <a:rect r="r" b="b" t="t" l="l"/>
            <a:pathLst>
              <a:path h="6356958" w="5286734">
                <a:moveTo>
                  <a:pt x="0" y="0"/>
                </a:moveTo>
                <a:lnTo>
                  <a:pt x="5286735" y="0"/>
                </a:lnTo>
                <a:lnTo>
                  <a:pt x="5286735" y="6356958"/>
                </a:lnTo>
                <a:lnTo>
                  <a:pt x="0" y="635695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2179" r="0" b="-12179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1679302" y="2660691"/>
            <a:ext cx="4803806" cy="6356958"/>
          </a:xfrm>
          <a:custGeom>
            <a:avLst/>
            <a:gdLst/>
            <a:ahLst/>
            <a:cxnLst/>
            <a:rect r="r" b="b" t="t" l="l"/>
            <a:pathLst>
              <a:path h="6356958" w="4803806">
                <a:moveTo>
                  <a:pt x="0" y="0"/>
                </a:moveTo>
                <a:lnTo>
                  <a:pt x="4803806" y="0"/>
                </a:lnTo>
                <a:lnTo>
                  <a:pt x="4803806" y="6356958"/>
                </a:lnTo>
                <a:lnTo>
                  <a:pt x="0" y="635695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4170" r="0" b="-417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DAHGW2Owcv8</dc:identifier>
  <dcterms:modified xsi:type="dcterms:W3CDTF">2011-08-01T06:04:30Z</dcterms:modified>
  <cp:revision>1</cp:revision>
  <dc:title>The Collective Images</dc:title>
</cp:coreProperties>
</file>